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56" r:id="rId2"/>
    <p:sldId id="354" r:id="rId3"/>
    <p:sldId id="355" r:id="rId4"/>
    <p:sldId id="300" r:id="rId5"/>
    <p:sldId id="377" r:id="rId6"/>
    <p:sldId id="403" r:id="rId7"/>
    <p:sldId id="274" r:id="rId8"/>
    <p:sldId id="401" r:id="rId9"/>
    <p:sldId id="402" r:id="rId10"/>
    <p:sldId id="404" r:id="rId11"/>
    <p:sldId id="330" r:id="rId12"/>
    <p:sldId id="378" r:id="rId13"/>
    <p:sldId id="282" r:id="rId14"/>
    <p:sldId id="334" r:id="rId15"/>
    <p:sldId id="333" r:id="rId16"/>
    <p:sldId id="328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297" r:id="rId28"/>
    <p:sldId id="345" r:id="rId29"/>
    <p:sldId id="347" r:id="rId30"/>
    <p:sldId id="346" r:id="rId31"/>
    <p:sldId id="286" r:id="rId32"/>
    <p:sldId id="348" r:id="rId33"/>
    <p:sldId id="349" r:id="rId34"/>
    <p:sldId id="350" r:id="rId35"/>
    <p:sldId id="381" r:id="rId36"/>
    <p:sldId id="382" r:id="rId37"/>
    <p:sldId id="383" r:id="rId38"/>
    <p:sldId id="386" r:id="rId39"/>
    <p:sldId id="385" r:id="rId40"/>
    <p:sldId id="387" r:id="rId41"/>
    <p:sldId id="388" r:id="rId42"/>
    <p:sldId id="390" r:id="rId43"/>
    <p:sldId id="391" r:id="rId44"/>
    <p:sldId id="392" r:id="rId45"/>
    <p:sldId id="393" r:id="rId46"/>
    <p:sldId id="394" r:id="rId47"/>
    <p:sldId id="397" r:id="rId48"/>
    <p:sldId id="399" r:id="rId49"/>
    <p:sldId id="400" r:id="rId50"/>
    <p:sldId id="379" r:id="rId51"/>
    <p:sldId id="357" r:id="rId52"/>
    <p:sldId id="358" r:id="rId53"/>
    <p:sldId id="359" r:id="rId54"/>
    <p:sldId id="360" r:id="rId55"/>
    <p:sldId id="376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80" r:id="rId72"/>
    <p:sldId id="272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94660"/>
  </p:normalViewPr>
  <p:slideViewPr>
    <p:cSldViewPr snapToGrid="0">
      <p:cViewPr varScale="1">
        <p:scale>
          <a:sx n="48" d="100"/>
          <a:sy n="48" d="100"/>
        </p:scale>
        <p:origin x="36" y="3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jerryweihuajing/PostProcess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24.png"/><Relationship Id="rId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706507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724804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Base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17" y="3223646"/>
            <a:ext cx="4541525" cy="36343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0465"/>
            <a:ext cx="5373914" cy="14751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915" y="1690688"/>
            <a:ext cx="4049485" cy="1167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291" y="2858543"/>
            <a:ext cx="2988731" cy="36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190" y="1690688"/>
            <a:ext cx="9247619" cy="2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3859"/>
            <a:ext cx="6120000" cy="15451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4500644"/>
            <a:ext cx="6120000" cy="13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DEM Software</a:t>
            </a:r>
            <a:endParaRPr lang="zh-CN" altLang="en-US" sz="4000" dirty="0"/>
          </a:p>
        </p:txBody>
      </p:sp>
      <p:pic>
        <p:nvPicPr>
          <p:cNvPr id="4" name="内容占位符 3" descr="https://geovbox.com/example/push/10k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63597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0" y="2118957"/>
            <a:ext cx="4680000" cy="1274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00" y="3821713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384</Words>
  <Application>Microsoft Office PowerPoint</Application>
  <PresentationFormat>宽屏</PresentationFormat>
  <Paragraphs>143</Paragraphs>
  <Slides>72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8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Outline</vt:lpstr>
      <vt:lpstr>Outline</vt:lpstr>
      <vt:lpstr>Structural Simulation</vt:lpstr>
      <vt:lpstr>Numerical Simulation</vt:lpstr>
      <vt:lpstr>DEM Software</vt:lpstr>
      <vt:lpstr>DEM Software</vt:lpstr>
      <vt:lpstr>Multi-dimensional Analysis</vt:lpstr>
      <vt:lpstr>Software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X Displacement Gradient</vt:lpstr>
      <vt:lpstr>Advantages of DEMpost</vt:lpstr>
      <vt:lpstr>Advantages of DEMpost</vt:lpstr>
      <vt:lpstr>Advantages of DEMpost</vt:lpstr>
      <vt:lpstr>Outline</vt:lpstr>
      <vt:lpstr>Base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237</cp:revision>
  <dcterms:created xsi:type="dcterms:W3CDTF">2019-10-24T05:35:00Z</dcterms:created>
  <dcterms:modified xsi:type="dcterms:W3CDTF">2020-07-01T12:52:43Z</dcterms:modified>
</cp:coreProperties>
</file>